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337" r:id="rId38"/>
    <p:sldId id="296" r:id="rId39"/>
    <p:sldId id="318" r:id="rId40"/>
    <p:sldId id="319" r:id="rId41"/>
    <p:sldId id="338" r:id="rId42"/>
    <p:sldId id="322" r:id="rId43"/>
    <p:sldId id="323" r:id="rId44"/>
    <p:sldId id="324" r:id="rId45"/>
    <p:sldId id="339"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28CD0-363E-4B06-A001-7AAF47CAAD90}" v="123" dt="2024-06-28T01:14:42.66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rPr>
              <a:t>Kailani Brionna Bailey</a:t>
            </a:r>
            <a:endParaRPr lang="en-US" dirty="0">
              <a:solidFill>
                <a:schemeClr val="bg2"/>
              </a:solidFill>
            </a:endParaRPr>
          </a:p>
          <a:p>
            <a:r>
              <a:rPr lang="en-US" dirty="0">
                <a:solidFill>
                  <a:schemeClr val="bg2"/>
                </a:solidFill>
                <a:latin typeface="Abadi"/>
              </a:rPr>
              <a:t>June 27, 2024</a:t>
            </a:r>
            <a:endParaRPr lang="en-US" dirty="0">
              <a:solidFill>
                <a:schemeClr val="bg2"/>
              </a:solidFill>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85321" y="1486343"/>
            <a:ext cx="5372651" cy="522887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https://github.com/KailaniBailey/IBM-Data-Science-Professional-Certificate/blob/main/10.%20Applied%20Data%20Science%20Capstone/Week%201%3A%20Introduction/labs-jupyter-spacex-Data%20wrangling.ipynb</a:t>
            </a:r>
            <a:r>
              <a:rPr lang="en-US" sz="2200" dirty="0">
                <a:solidFill>
                  <a:srgbClr val="1C7DDB"/>
                </a:solidFill>
                <a:latin typeface="Abadi"/>
              </a:rPr>
              <a:t>.</a:t>
            </a:r>
            <a:endParaRPr lang="en-US" dirty="0">
              <a:latin typeface="Abadi"/>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81623" y="1495703"/>
            <a:ext cx="5203988" cy="533407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https://github.com/KailaniBailey/IBM-Data-Science-Professional-Certificate/blob/main/10.%20Applied%20Data%20Science%20Capstone/Week%202%3A%20Exploratory%20Data%20Analysis%20(EDA)/edadataviz.ipynb</a:t>
            </a:r>
            <a:endParaRPr lang="en-US" sz="2200">
              <a:solidFill>
                <a:schemeClr val="accent3">
                  <a:lumMod val="25000"/>
                </a:schemeClr>
              </a:solidFill>
              <a:ea typeface="+mn-lt"/>
              <a:cs typeface="+mn-lt"/>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81623" y="1495703"/>
            <a:ext cx="5189612" cy="247693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0521966" cy="546568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Notebook: </a:t>
            </a:r>
            <a:r>
              <a:rPr lang="en-US" sz="2200" dirty="0">
                <a:solidFill>
                  <a:schemeClr val="accent3">
                    <a:lumMod val="25000"/>
                  </a:schemeClr>
                </a:solidFill>
                <a:ea typeface="+mn-lt"/>
                <a:cs typeface="+mn-lt"/>
              </a:rPr>
              <a:t>https://github.com/KailaniBailey/IBM-Data-Science-Professional-Certificate/blob/main/10.%20Applied%20Data%20Science%20Capstone/Week%202%3A%20Exploratory%20Data%20Analysis%20(EDA)/jupyter-labs-eda-sql-coursera_sqllite.ipynb</a:t>
            </a:r>
            <a:endParaRPr lang="en-US" dirty="0">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Notebook: </a:t>
            </a:r>
            <a:r>
              <a:rPr lang="en-US" sz="2200" dirty="0">
                <a:solidFill>
                  <a:schemeClr val="accent3">
                    <a:lumMod val="25000"/>
                  </a:schemeClr>
                </a:solidFill>
                <a:latin typeface="Calibri"/>
                <a:ea typeface="Calibri"/>
                <a:cs typeface="Calibri"/>
              </a:rPr>
              <a:t>https</a:t>
            </a:r>
            <a:r>
              <a:rPr lang="en-US" sz="2200" dirty="0">
                <a:solidFill>
                  <a:schemeClr val="accent3">
                    <a:lumMod val="25000"/>
                  </a:schemeClr>
                </a:solidFill>
                <a:ea typeface="+mn-lt"/>
                <a:cs typeface="+mn-lt"/>
              </a:rPr>
              <a:t>://github.com/KailaniBailey/IBM-Data-Science-Professional-Certificate/blob/main/10.%20Applied%20Data%20Science%20Capstone/Week%203:%20Interactive%20Visual%20Analytics%20and%20Dashboard/spacex_app.py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loaded the data using </a:t>
            </a:r>
            <a:r>
              <a:rPr lang="en-US" sz="2200" err="1">
                <a:solidFill>
                  <a:schemeClr val="accent3">
                    <a:lumMod val="25000"/>
                  </a:schemeClr>
                </a:solidFill>
                <a:latin typeface="Abadi"/>
              </a:rPr>
              <a:t>numpy</a:t>
            </a:r>
            <a:r>
              <a:rPr lang="en-US" sz="2200" dirty="0">
                <a:solidFill>
                  <a:schemeClr val="accent3">
                    <a:lumMod val="25000"/>
                  </a:schemeClr>
                </a:solidFill>
                <a:latin typeface="Abadi"/>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a:rPr>
              <a:t>We built different machine learning models and tune different hyperparameters using </a:t>
            </a:r>
            <a:r>
              <a:rPr lang="en-US" sz="2200" err="1">
                <a:solidFill>
                  <a:schemeClr val="accent3">
                    <a:lumMod val="25000"/>
                  </a:schemeClr>
                </a:solidFill>
                <a:latin typeface="Abadi"/>
              </a:rPr>
              <a:t>GridSearchCV</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Notebook: </a:t>
            </a:r>
            <a:r>
              <a:rPr lang="en-US" sz="2200" dirty="0">
                <a:solidFill>
                  <a:schemeClr val="accent3">
                    <a:lumMod val="25000"/>
                  </a:schemeClr>
                </a:solidFill>
                <a:ea typeface="+mn-lt"/>
                <a:cs typeface="+mn-lt"/>
              </a:rPr>
              <a:t>https://github.com/KailaniBailey/IBM-Data-Science-Professional-Certificate/blob/main/10.%20Applied%20Data%20Science%20Capstone/Week%204%3A%20Predictive%20Analysis%20(Classification)/Machine%20Learning%20Prediction.ipynb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4901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87474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3167577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solidFill>
                  <a:schemeClr val="accent3">
                    <a:lumMod val="25000"/>
                  </a:schemeClr>
                </a:solidFill>
                <a:latin typeface="Calibri"/>
                <a:ea typeface="Calibri" panose="020F0502020204030204"/>
                <a:cs typeface="Calibri" panose="020F0502020204030204"/>
              </a:rPr>
              <a:t>https://github.com/KailaniBailey/IBM-Data-Science-Professional-Certificate/blob/main/10.%20Applied%20Data%20Science%20Capstone/Week%201%3A%20Introduction/jupyter-labs-spacex-data-collection-api.ipynb.</a:t>
            </a:r>
            <a:endParaRPr lang="en-US" dirty="0">
              <a:solidFill>
                <a:schemeClr val="accent3">
                  <a:lumMod val="25000"/>
                </a:schemeClr>
              </a:solidFill>
            </a:endParaRPr>
          </a:p>
          <a:p>
            <a:endParaRPr lang="en-US" dirty="0">
              <a:solidFill>
                <a:srgbClr val="000000"/>
              </a:solidFill>
              <a:latin typeface="Calibri" panose="020F0502020204030204"/>
              <a:ea typeface="Calibri" panose="020F0502020204030204"/>
              <a:cs typeface="Calibri" panose="020F0502020204030204"/>
            </a:endParaRPr>
          </a:p>
          <a:p>
            <a:endParaRPr lang="en-US" dirty="0">
              <a:solidFill>
                <a:srgbClr val="000000"/>
              </a:solidFill>
              <a:latin typeface="Calibri" panose="020F0502020204030204"/>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https://github.com/KailaniBailey/IBM-Data-Science-Professional-Certificate/blob/main/10.%20Applied%20Data%20Science%20Capstone/Week%201%3A%20Introduction/jupyter-labs-webscraping.ipynb</a:t>
            </a:r>
            <a:r>
              <a:rPr lang="en-US" sz="2200" dirty="0">
                <a:solidFill>
                  <a:srgbClr val="1C7DDB"/>
                </a:solidFill>
                <a:latin typeface="Abadi"/>
              </a:rPr>
              <a:t>.</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249</cp:revision>
  <dcterms:created xsi:type="dcterms:W3CDTF">2021-04-29T18:58:34Z</dcterms:created>
  <dcterms:modified xsi:type="dcterms:W3CDTF">2024-06-28T01:24:13Z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